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8824" autoAdjust="0"/>
  </p:normalViewPr>
  <p:slideViewPr>
    <p:cSldViewPr snapToGrid="0" showGuides="1">
      <p:cViewPr>
        <p:scale>
          <a:sx n="75" d="100"/>
          <a:sy n="75" d="100"/>
        </p:scale>
        <p:origin x="105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480B3-7911-4501-B00C-CF5A83E6E92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21E05-D642-4FC5-8DF4-ED5FABFD6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86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Blank slide for drafting title slide. </a:t>
            </a:r>
          </a:p>
        </p:txBody>
      </p:sp>
    </p:spTree>
    <p:extLst>
      <p:ext uri="{BB962C8B-B14F-4D97-AF65-F5344CB8AC3E}">
        <p14:creationId xmlns:p14="http://schemas.microsoft.com/office/powerpoint/2010/main" val="1479479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Blank slide for drafting title slide. </a:t>
            </a:r>
          </a:p>
        </p:txBody>
      </p:sp>
    </p:spTree>
    <p:extLst>
      <p:ext uri="{BB962C8B-B14F-4D97-AF65-F5344CB8AC3E}">
        <p14:creationId xmlns:p14="http://schemas.microsoft.com/office/powerpoint/2010/main" val="1392634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170</a:t>
            </a:r>
            <a:r>
              <a:rPr lang="en-US" baseline="0" dirty="0" smtClean="0"/>
              <a:t> million acres of corn crops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28651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877 million pounds of</a:t>
            </a:r>
            <a:r>
              <a:rPr lang="en-US" baseline="0" dirty="0" smtClean="0"/>
              <a:t> pesticide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708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2552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170</a:t>
            </a:r>
            <a:r>
              <a:rPr lang="en-US" baseline="0" dirty="0" smtClean="0"/>
              <a:t> million acres of corn crops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4619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2B78A-D0A9-4E53-958A-132B9DD44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170</a:t>
            </a:r>
            <a:r>
              <a:rPr lang="en-US" baseline="0" dirty="0" smtClean="0"/>
              <a:t> million acres of corn crops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9232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38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8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1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5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72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2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7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8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7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71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3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nebraskacorn.org/wp-content/uploads/2010/08/Howells.Clarkson-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0"/>
          <a:stretch/>
        </p:blipFill>
        <p:spPr bwMode="auto">
          <a:xfrm>
            <a:off x="-1" y="-11875"/>
            <a:ext cx="12192000" cy="68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abiplantwise.files.wordpress.com/2013/05/xanthomonas-fruit-symptom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5576"/>
            <a:ext cx="3918857" cy="29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79" y="6572631"/>
            <a:ext cx="2928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[cabiplantwise.files.wordpress.com]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s://upload.wikimedia.org/wikipedia/commons/9/92/Phytophtora_infestans-effec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69" y="3945576"/>
            <a:ext cx="4093964" cy="29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72906" y="6583520"/>
            <a:ext cx="2928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[wikimedia.org]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://www.antimicrobe.org/new/images-Monographs/e1_MRSA_toe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661" y="3945576"/>
            <a:ext cx="3904339" cy="292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1" y="-21768"/>
            <a:ext cx="6733036" cy="1323439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Our Farming Practices are Killing Us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5437" y="1418744"/>
            <a:ext cx="5458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By Quinn Abrahams-Vaughn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15478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news.uns.purdue.edu/images/2013/casteel-soybea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125801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11887200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We live in world being destroyed by monoculture farming </a:t>
            </a:r>
            <a:endParaRPr lang="en-US" sz="2800" b="1" dirty="0" smtClean="0">
              <a:latin typeface="+mn-lt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6213" y="1118508"/>
            <a:ext cx="3505200" cy="4572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US" dirty="0" smtClean="0"/>
              <a:t>What is a monoculture</a:t>
            </a:r>
            <a:endParaRPr lang="en-US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717143" y="2138068"/>
            <a:ext cx="5939972" cy="457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How it is destroying our crops</a:t>
            </a:r>
            <a:endParaRPr lang="en-US" dirty="0" smtClean="0"/>
          </a:p>
        </p:txBody>
      </p:sp>
      <p:pic>
        <p:nvPicPr>
          <p:cNvPr id="1030" name="Picture 6" descr="http://www.moaliberia.org/wp-content/uploads/2013/06/11531933-a-banana-plantation-in-queensland-australi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13" y="2138068"/>
            <a:ext cx="3858987" cy="255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rivatelandownernetwork.org/plnBlog/images/hen%20hous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3644764"/>
            <a:ext cx="3959225" cy="282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069614" y="3573032"/>
            <a:ext cx="3510574" cy="1341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How it is directly harming humans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0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11887200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A monoculture is the farming of only one product on the same piece of land</a:t>
            </a:r>
            <a:endParaRPr lang="en-US" sz="2800" b="1" dirty="0" smtClean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57" y="1233243"/>
            <a:ext cx="3901440" cy="25999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686" y="4002387"/>
            <a:ext cx="3443514" cy="3443514"/>
          </a:xfrm>
          <a:prstGeom prst="rect">
            <a:avLst/>
          </a:prstGeom>
        </p:spPr>
      </p:pic>
      <p:pic>
        <p:nvPicPr>
          <p:cNvPr id="5122" name="Picture 2" descr="https://upload.wikimedia.org/wikipedia/commons/8/8a/Banana-Sing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1088572"/>
            <a:ext cx="2819400" cy="245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9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11887200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We grow more corn in this country then anything else and are always surprised when corn pests become prevalent</a:t>
            </a:r>
            <a:endParaRPr lang="en-US" sz="2800" b="1" dirty="0" smtClean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143" y="2228671"/>
            <a:ext cx="10377714" cy="2400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0" dirty="0" smtClean="0"/>
              <a:t>170,000,000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40485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9935029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To combat the rise of pests we use large quantities of pesticides to keep our crops growing</a:t>
            </a:r>
            <a:endParaRPr lang="en-US" sz="2800" b="1" dirty="0" smtClean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143" y="2228671"/>
            <a:ext cx="10377714" cy="2400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0" dirty="0" smtClean="0"/>
              <a:t>877,000,000</a:t>
            </a:r>
            <a:endParaRPr lang="en-US" sz="15000" dirty="0"/>
          </a:p>
        </p:txBody>
      </p:sp>
      <p:sp>
        <p:nvSpPr>
          <p:cNvPr id="2" name="TextBox 1"/>
          <p:cNvSpPr txBox="1"/>
          <p:nvPr/>
        </p:nvSpPr>
        <p:spPr>
          <a:xfrm>
            <a:off x="9951357" y="4259996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2007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7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9935029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/>
              <a:t>Also diseases that directly attack our food sources are taking root that could eliminate certain food sources</a:t>
            </a:r>
            <a:endParaRPr lang="en-US" sz="2800" b="1" dirty="0" smtClean="0"/>
          </a:p>
        </p:txBody>
      </p:sp>
      <p:pic>
        <p:nvPicPr>
          <p:cNvPr id="6146" name="Picture 2" descr="http://www.ctahr.hawaii.edu/nelsons/banana/1_black_leaf_streak_sigatoka_leaf_bllight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5" y="2582862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bunchesdirect.com/components/com_virtuemart/shop_image/product/Banana%20lea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14" y="2725736"/>
            <a:ext cx="4572000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7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ocv.ie/wp-content/uploads/2013/12/pig-farming-jobs-irel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37" r="1607"/>
          <a:stretch/>
        </p:blipFill>
        <p:spPr bwMode="auto">
          <a:xfrm>
            <a:off x="1" y="1248229"/>
            <a:ext cx="12192000" cy="560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11633200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The rise of new diseases, such as swine flu and bird flu, and the evolution of bugs such as MRSA can be tied directly to our factory farms</a:t>
            </a:r>
            <a:endParaRPr lang="en-US" sz="28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66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20652"/>
            <a:ext cx="11633200" cy="96792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en-US" sz="2800" b="1" dirty="0" smtClean="0">
                <a:latin typeface="+mn-lt"/>
              </a:rPr>
              <a:t>In conclusion, we should move away from the concentrated growing of the same food in the same place</a:t>
            </a:r>
            <a:endParaRPr lang="en-US" sz="2800" b="1" dirty="0" smtClean="0">
              <a:latin typeface="+mn-lt"/>
            </a:endParaRPr>
          </a:p>
        </p:txBody>
      </p:sp>
      <p:pic>
        <p:nvPicPr>
          <p:cNvPr id="7170" name="Picture 2" descr="http://vietnamvolunteer.net/images/taking-care-vegeta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215572"/>
            <a:ext cx="6191250" cy="412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4500" y="5511800"/>
            <a:ext cx="622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Thank You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199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207</Words>
  <Application>Microsoft Office PowerPoint</Application>
  <PresentationFormat>Widescreen</PresentationFormat>
  <Paragraphs>31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We live in world being destroyed by monoculture farming </vt:lpstr>
      <vt:lpstr>A monoculture is the farming of only one product on the same piece of land</vt:lpstr>
      <vt:lpstr>We grow more corn in this country then anything else and are always surprised when corn pests become prevalent</vt:lpstr>
      <vt:lpstr>To combat the rise of pests we use large quantities of pesticides to keep our crops growing</vt:lpstr>
      <vt:lpstr>Also diseases that directly attack our food sources are taking root that could eliminate certain food sources</vt:lpstr>
      <vt:lpstr>The rise of new diseases, such as swine flu and bird flu, and the evolution of bugs such as MRSA can be tied directly to our factory farms</vt:lpstr>
      <vt:lpstr>In conclusion, we should move away from the concentrated growing of the same food in the same place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abrahq</dc:creator>
  <cp:lastModifiedBy>abrahq</cp:lastModifiedBy>
  <cp:revision>8</cp:revision>
  <dcterms:created xsi:type="dcterms:W3CDTF">2014-09-09T00:47:53Z</dcterms:created>
  <dcterms:modified xsi:type="dcterms:W3CDTF">2014-09-09T15:05:55Z</dcterms:modified>
</cp:coreProperties>
</file>